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66EAF-5D28-B41C-E2C1-CC9094F6B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EB4D45-820E-BFBF-FEA8-72DED4EEBF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0D243-FD70-59F8-ED80-827CAA0E4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4C89C-6A79-4643-D034-428A1FAEC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8DB05-47CA-C48A-7CC6-0F2EDCAC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7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0A5B4-BEC5-B942-6AD6-BA5F246CF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C5F28-CF8A-EE04-1F94-493BEC580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3D4D1-1507-A337-594D-5A07426FC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08A52-892B-2B5B-C070-5B6A8C55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CDDBA-4D4E-DE9B-1390-9AF619DB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3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BF54F5-B92A-D2C8-E4BE-9027D8DABE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2EBF1-F63D-69A9-FB98-58BD69943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5571F-2283-7F16-6896-6E408150E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AEA4C-BACD-65A3-2B4A-8CD92C02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1B60F-5A18-0A87-0844-4FE50D36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8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B130-3DEB-3500-1544-DC267404B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5283-379E-E8AF-F3D3-1C3AD8D2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79F99-B09E-E0BD-A528-896D47672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2EFB9-1AB3-276F-2CE8-8103C3AD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1831B-74B3-2699-2F14-682A3988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4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7936-4AF2-4CBA-9278-BC9516123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A72A1-F41D-CF5B-3681-1316F011C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591E5-F48B-581E-4B92-9C4E114F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14AD2-4A60-780D-5CED-118E73E13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830DC-70E0-8DBC-6CA2-8C3C4380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7589-0C10-C330-98F7-7AF893FF9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426FC-7E86-D349-1BA2-E14FF9917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B10B1-ED26-F467-7735-E1AB1BC43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519CF-8008-185F-D5E6-1FCCA612A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4E541-8780-AA85-09C5-B81B11A5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FFF53-1EE5-A2F9-B530-219CCCAF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44511-B038-1F5A-F046-353371A17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2CEE8-23C9-EAB8-78F1-7A64D2A58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84959-03DA-5358-7685-ED94BF53B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34A6E1-90FD-562C-63AC-326666998A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10906-327A-357D-36E6-EF4A92171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8FB609-B8DF-929F-967B-9BEE297D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E2E9C-BB95-D63D-8A46-D281E12BD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B9C243-7278-83C4-97E8-45F94A36D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2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9993-CC96-394E-1D39-0FE54A879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A8E35-8577-3ADD-27DF-7CDD1E403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B1594-B3AD-C05A-6C15-EC6BEE6B6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C2B7E-74EC-72FE-E110-AAC4B441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6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0395FD-75DC-49B5-2A8E-7937AAD7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14E654-593E-6986-93AB-91D1C4E6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E57F0-4BB3-DD1A-3913-6598C92B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7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AC62B-2AD7-160C-693C-AC7555862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03A57-1D57-04F8-5200-993CCB45D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3CCE2-32D0-1550-B12E-694E3BBBE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2AA93-7D99-AD8C-35B5-DC756FA5F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DFE29-5769-C116-5D52-C0E84C150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EFADE-48DF-D11E-9275-DF979416A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0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34C40-DC6C-DACF-D49C-FF026833A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C672B-ADF9-0AFA-7710-A0245A053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6C0349-3689-A78D-A5E5-B7E42178F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DBFE3-5513-C7AD-2802-7D50E68A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28D65-E4A2-EDF2-9150-7C7D6BB3C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6323F7-9948-9E24-73A2-B3852040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4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2B6D10-DD5D-40B5-4274-84E96586E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F4F9E-2937-C3C8-CA69-08D80F03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DB276-5433-1BE0-C91B-970045E47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D7D2E1-6EA7-0E41-8CC5-30713335B060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1DBC3-0C18-03E6-45D8-50DF5F992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34FC1-D6AC-E276-D0E1-47E904B0F8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51B25D-1493-D840-813C-9B1D1303D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383A944-D6D5-0EED-3EBB-D19B7685AD6B}"/>
              </a:ext>
            </a:extLst>
          </p:cNvPr>
          <p:cNvSpPr txBox="1"/>
          <p:nvPr/>
        </p:nvSpPr>
        <p:spPr>
          <a:xfrm>
            <a:off x="352855" y="2261790"/>
            <a:ext cx="2540000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0" i="0" dirty="0">
                <a:solidFill>
                  <a:srgbClr val="1F5589"/>
                </a:solidFill>
                <a:effectLst/>
                <a:latin typeface="YAFdJt8dAY0 1"/>
              </a:rPr>
              <a:t>You could think about:</a:t>
            </a:r>
            <a:br>
              <a:rPr lang="en-GB" sz="1050" b="0" i="0" dirty="0">
                <a:solidFill>
                  <a:srgbClr val="1F5589"/>
                </a:solidFill>
                <a:effectLst/>
                <a:latin typeface="YAFdJt8dAY0 1"/>
              </a:rPr>
            </a:br>
            <a:endParaRPr lang="en-GB" sz="1050" dirty="0">
              <a:solidFill>
                <a:srgbClr val="1F5589"/>
              </a:solidFill>
              <a:effectLst/>
              <a:latin typeface="YAFdJt8dAY0 1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0" i="0" dirty="0">
                <a:solidFill>
                  <a:srgbClr val="1F5589"/>
                </a:solidFill>
                <a:effectLst/>
              </a:rPr>
              <a:t>What will phones, computers, or smart devices look like in 2085?</a:t>
            </a:r>
            <a:br>
              <a:rPr lang="en-GB" sz="1050" b="0" i="0" dirty="0">
                <a:solidFill>
                  <a:srgbClr val="1F5589"/>
                </a:solidFill>
                <a:effectLst/>
              </a:rPr>
            </a:br>
            <a:endParaRPr lang="en-GB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0" i="0" dirty="0">
                <a:solidFill>
                  <a:srgbClr val="1F5589"/>
                </a:solidFill>
                <a:effectLst/>
              </a:rPr>
              <a:t>Could we use brainwaves or gestures instead of buttons or screens?</a:t>
            </a:r>
            <a:br>
              <a:rPr lang="en-GB" sz="1050" b="0" i="0" dirty="0">
                <a:solidFill>
                  <a:srgbClr val="1F5589"/>
                </a:solidFill>
                <a:effectLst/>
              </a:rPr>
            </a:br>
            <a:endParaRPr lang="en-GB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0" i="0" dirty="0">
                <a:solidFill>
                  <a:srgbClr val="1F5589"/>
                </a:solidFill>
                <a:effectLst/>
              </a:rPr>
              <a:t>Will AI be part of everyday life—and how might it help us?</a:t>
            </a:r>
            <a:br>
              <a:rPr lang="en-GB" sz="1050" b="0" i="0" dirty="0">
                <a:solidFill>
                  <a:srgbClr val="1F5589"/>
                </a:solidFill>
                <a:effectLst/>
              </a:rPr>
            </a:br>
            <a:endParaRPr lang="en-GB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0" i="0" dirty="0">
                <a:solidFill>
                  <a:srgbClr val="1F5589"/>
                </a:solidFill>
                <a:effectLst/>
              </a:rPr>
              <a:t>What gadgets could help people with disabilities?</a:t>
            </a:r>
            <a:br>
              <a:rPr lang="en-GB" sz="1050" b="0" i="0" dirty="0">
                <a:solidFill>
                  <a:srgbClr val="1F5589"/>
                </a:solidFill>
                <a:effectLst/>
              </a:rPr>
            </a:br>
            <a:endParaRPr lang="en-GB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0" i="0" dirty="0">
                <a:solidFill>
                  <a:srgbClr val="1F5589"/>
                </a:solidFill>
                <a:effectLst/>
              </a:rPr>
              <a:t>How could future tech connect us or entertain us in new ways?</a:t>
            </a:r>
            <a:br>
              <a:rPr lang="en-GB" sz="1050" b="0" i="0" dirty="0">
                <a:solidFill>
                  <a:srgbClr val="1F5589"/>
                </a:solidFill>
                <a:effectLst/>
              </a:rPr>
            </a:br>
            <a:endParaRPr lang="en-GB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0" i="0" dirty="0">
                <a:solidFill>
                  <a:srgbClr val="1F5589"/>
                </a:solidFill>
                <a:effectLst/>
              </a:rPr>
              <a:t>Will everything be connected through smart technology?</a:t>
            </a:r>
            <a:endParaRPr lang="en-GB" sz="1050" dirty="0"/>
          </a:p>
        </p:txBody>
      </p:sp>
      <p:pic>
        <p:nvPicPr>
          <p:cNvPr id="13" name="Picture 12" descr="A group of logos with different colors&#10;&#10;Description automatically generated">
            <a:extLst>
              <a:ext uri="{FF2B5EF4-FFF2-40B4-BE49-F238E27FC236}">
                <a16:creationId xmlns:a16="http://schemas.microsoft.com/office/drawing/2014/main" id="{31C3C3A3-8477-D77A-8FC0-9CC70A631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854" y="5747918"/>
            <a:ext cx="1507477" cy="90979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003F7B6-4D71-4035-9E08-FC4F06AB305A}"/>
              </a:ext>
            </a:extLst>
          </p:cNvPr>
          <p:cNvSpPr/>
          <p:nvPr/>
        </p:nvSpPr>
        <p:spPr>
          <a:xfrm>
            <a:off x="3373821" y="935793"/>
            <a:ext cx="8418786" cy="5349765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AF9FC0-40B4-56F0-36FE-0D7099CD7AA8}"/>
              </a:ext>
            </a:extLst>
          </p:cNvPr>
          <p:cNvSpPr txBox="1"/>
          <p:nvPr/>
        </p:nvSpPr>
        <p:spPr>
          <a:xfrm>
            <a:off x="3289737" y="634205"/>
            <a:ext cx="84187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0" i="0" dirty="0">
                <a:solidFill>
                  <a:srgbClr val="1F5589"/>
                </a:solidFill>
                <a:effectLst/>
              </a:rPr>
              <a:t>Draw, design, or write how you think the world will look in 2085:</a:t>
            </a:r>
            <a:endParaRPr lang="en-GB" sz="10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86BE41-BA47-7637-A072-B07A8E217BA8}"/>
              </a:ext>
            </a:extLst>
          </p:cNvPr>
          <p:cNvSpPr txBox="1"/>
          <p:nvPr/>
        </p:nvSpPr>
        <p:spPr>
          <a:xfrm>
            <a:off x="3289737" y="6379397"/>
            <a:ext cx="84187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i="0" dirty="0">
                <a:solidFill>
                  <a:srgbClr val="1F5589"/>
                </a:solidFill>
                <a:effectLst/>
                <a:latin typeface="YAFdJt8dAY0 1"/>
              </a:rPr>
              <a:t>#</a:t>
            </a:r>
            <a:r>
              <a:rPr lang="en-GB" sz="1050" b="0" i="0" dirty="0" err="1">
                <a:solidFill>
                  <a:srgbClr val="1F5589"/>
                </a:solidFill>
                <a:effectLst/>
                <a:latin typeface="YAFdJt8dAY0 1"/>
              </a:rPr>
              <a:t>DigitalDevices</a:t>
            </a:r>
            <a:r>
              <a:rPr lang="en-GB" sz="1050" b="0" i="0" dirty="0">
                <a:solidFill>
                  <a:srgbClr val="1F5589"/>
                </a:solidFill>
                <a:effectLst/>
                <a:latin typeface="YAFdJt8dAY0 1"/>
              </a:rPr>
              <a:t> | #Robotics | #AI | #Communication | #Satellites | #Health | #Travel | #Computers </a:t>
            </a:r>
            <a:r>
              <a:rPr lang="en-GB" sz="1050" dirty="0">
                <a:solidFill>
                  <a:srgbClr val="1F5589"/>
                </a:solidFill>
                <a:latin typeface="YAFdJt8dAY0 1"/>
              </a:rPr>
              <a:t> |  </a:t>
            </a:r>
            <a:r>
              <a:rPr lang="en-GB" sz="1050" b="0" i="0" dirty="0">
                <a:solidFill>
                  <a:srgbClr val="1F5589"/>
                </a:solidFill>
                <a:effectLst/>
                <a:latin typeface="YAFdJt8dAY0 1"/>
              </a:rPr>
              <a:t>#Phone | #Entertainment</a:t>
            </a:r>
            <a:endParaRPr lang="en-GB" sz="1050" dirty="0">
              <a:solidFill>
                <a:srgbClr val="1F5589"/>
              </a:solidFill>
              <a:effectLst/>
              <a:latin typeface="YAFdJt8dAY0 1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5369E3-1DB0-DCC4-19F5-8B628E627F54}"/>
              </a:ext>
            </a:extLst>
          </p:cNvPr>
          <p:cNvSpPr txBox="1"/>
          <p:nvPr/>
        </p:nvSpPr>
        <p:spPr>
          <a:xfrm>
            <a:off x="3289737" y="264873"/>
            <a:ext cx="8418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0" dirty="0">
                <a:solidFill>
                  <a:srgbClr val="1F5589"/>
                </a:solidFill>
                <a:effectLst/>
              </a:rPr>
              <a:t>Your first name</a:t>
            </a:r>
            <a:endParaRPr lang="en-GB" b="1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C36D88-1759-DC94-3058-01FE34D60D76}"/>
              </a:ext>
            </a:extLst>
          </p:cNvPr>
          <p:cNvCxnSpPr>
            <a:cxnSpLocks/>
          </p:cNvCxnSpPr>
          <p:nvPr/>
        </p:nvCxnSpPr>
        <p:spPr>
          <a:xfrm>
            <a:off x="4992414" y="560632"/>
            <a:ext cx="68001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0D4D1169-F82A-5B66-A17A-36E6FB163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837" y="560632"/>
            <a:ext cx="2654080" cy="137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52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129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YAFdJt8dAY0 1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Hood</dc:creator>
  <cp:lastModifiedBy>Jenn Hood</cp:lastModifiedBy>
  <cp:revision>1</cp:revision>
  <dcterms:created xsi:type="dcterms:W3CDTF">2025-05-14T20:18:37Z</dcterms:created>
  <dcterms:modified xsi:type="dcterms:W3CDTF">2025-05-14T20:30:10Z</dcterms:modified>
</cp:coreProperties>
</file>